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4" d="100"/>
          <a:sy n="114" d="100"/>
        </p:scale>
        <p:origin x="684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17th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23 – 25 September 2024 | Hilton Cologne,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GOLD SPONSOR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8</cp:revision>
  <dcterms:created xsi:type="dcterms:W3CDTF">2024-02-29T19:52:46Z</dcterms:created>
  <dcterms:modified xsi:type="dcterms:W3CDTF">2024-03-25T11:13:14Z</dcterms:modified>
</cp:coreProperties>
</file>